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embeddedFontLst>
    <p:embeddedFont>
      <p:font typeface="Calibri (MS) Bold" panose="020B0604020202020204" charset="0"/>
      <p:regular r:id="rId4"/>
    </p:embeddedFont>
  </p:embeddedFontLst>
  <p:defaultTextStyle>
    <a:defPPr>
      <a:defRPr lang="en-US"/>
    </a:defPPr>
    <a:lvl1pPr marL="0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268194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536387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804581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072774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1340968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1609161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1877355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2145548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0" userDrawn="1">
          <p15:clr>
            <a:srgbClr val="A4A3A4"/>
          </p15:clr>
        </p15:guide>
        <p15:guide id="2" pos="1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4CC"/>
    <a:srgbClr val="FD7F84"/>
    <a:srgbClr val="FFD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746" y="173"/>
      </p:cViewPr>
      <p:guideLst>
        <p:guide orient="horz" pos="2080"/>
        <p:guide pos="1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2EC5C-1706-48B3-8397-75A26894C6D2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13160-EB0E-448C-8371-AC2428A28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4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1pPr>
    <a:lvl2pPr marL="268194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2pPr>
    <a:lvl3pPr marL="536387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3pPr>
    <a:lvl4pPr marL="804581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4pPr>
    <a:lvl5pPr marL="1072774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5pPr>
    <a:lvl6pPr marL="1340968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6pPr>
    <a:lvl7pPr marL="1609161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7pPr>
    <a:lvl8pPr marL="1877355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8pPr>
    <a:lvl9pPr marL="2145548" algn="l" defTabSz="536387" rtl="0" eaLnBrk="1" latinLnBrk="0" hangingPunct="1">
      <a:defRPr sz="7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2051521"/>
            <a:ext cx="2914650" cy="14155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" y="3742267"/>
            <a:ext cx="2400300" cy="16876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5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025" y="264467"/>
            <a:ext cx="771525" cy="56348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264467"/>
            <a:ext cx="2257425" cy="563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67" y="4243682"/>
            <a:ext cx="2914650" cy="1311628"/>
          </a:xfrm>
        </p:spPr>
        <p:txBody>
          <a:bodyPr anchor="t"/>
          <a:lstStyle>
            <a:lvl1pPr algn="l">
              <a:defRPr sz="21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67" y="2799058"/>
            <a:ext cx="2914650" cy="1444625"/>
          </a:xfrm>
        </p:spPr>
        <p:txBody>
          <a:bodyPr anchor="b"/>
          <a:lstStyle>
            <a:lvl1pPr marL="0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1pPr>
            <a:lvl2pPr marL="2476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2pPr>
            <a:lvl3pPr marL="495330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3pPr>
            <a:lvl4pPr marL="742996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4pPr>
            <a:lvl5pPr marL="990661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5pPr>
            <a:lvl6pPr marL="1238326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6pPr>
            <a:lvl7pPr marL="1485991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7pPr>
            <a:lvl8pPr marL="1733657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8pPr>
            <a:lvl9pPr marL="1981322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540934"/>
            <a:ext cx="1514475" cy="4358335"/>
          </a:xfrm>
        </p:spPr>
        <p:txBody>
          <a:bodyPr/>
          <a:lstStyle>
            <a:lvl1pPr>
              <a:defRPr sz="1517"/>
            </a:lvl1pPr>
            <a:lvl2pPr>
              <a:defRPr sz="1300"/>
            </a:lvl2pPr>
            <a:lvl3pPr>
              <a:defRPr sz="1083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3075" y="1540934"/>
            <a:ext cx="1514475" cy="4358335"/>
          </a:xfrm>
        </p:spPr>
        <p:txBody>
          <a:bodyPr/>
          <a:lstStyle>
            <a:lvl1pPr>
              <a:defRPr sz="1517"/>
            </a:lvl1pPr>
            <a:lvl2pPr>
              <a:defRPr sz="1300"/>
            </a:lvl2pPr>
            <a:lvl3pPr>
              <a:defRPr sz="1083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1" y="1478258"/>
            <a:ext cx="1515070" cy="616067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1" y="2094325"/>
            <a:ext cx="1515070" cy="3804944"/>
          </a:xfrm>
        </p:spPr>
        <p:txBody>
          <a:bodyPr/>
          <a:lstStyle>
            <a:lvl1pPr>
              <a:defRPr sz="1300"/>
            </a:lvl1pPr>
            <a:lvl2pPr>
              <a:defRPr sz="1083"/>
            </a:lvl2pPr>
            <a:lvl3pPr>
              <a:defRPr sz="975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884" y="1478258"/>
            <a:ext cx="1515666" cy="616067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884" y="2094325"/>
            <a:ext cx="1515666" cy="3804944"/>
          </a:xfrm>
        </p:spPr>
        <p:txBody>
          <a:bodyPr/>
          <a:lstStyle>
            <a:lvl1pPr>
              <a:defRPr sz="1300"/>
            </a:lvl1pPr>
            <a:lvl2pPr>
              <a:defRPr sz="1083"/>
            </a:lvl2pPr>
            <a:lvl3pPr>
              <a:defRPr sz="975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262937"/>
            <a:ext cx="1128117" cy="1119011"/>
          </a:xfrm>
        </p:spPr>
        <p:txBody>
          <a:bodyPr anchor="b"/>
          <a:lstStyle>
            <a:lvl1pPr algn="l">
              <a:defRPr sz="108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44" y="262939"/>
            <a:ext cx="1916907" cy="5636331"/>
          </a:xfrm>
        </p:spPr>
        <p:txBody>
          <a:bodyPr/>
          <a:lstStyle>
            <a:lvl1pPr>
              <a:defRPr sz="1733"/>
            </a:lvl1pPr>
            <a:lvl2pPr>
              <a:defRPr sz="1517"/>
            </a:lvl2pPr>
            <a:lvl3pPr>
              <a:defRPr sz="1300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1" y="1381950"/>
            <a:ext cx="1128117" cy="4517319"/>
          </a:xfrm>
        </p:spPr>
        <p:txBody>
          <a:bodyPr/>
          <a:lstStyle>
            <a:lvl1pPr marL="0" indent="0">
              <a:buNone/>
              <a:defRPr sz="758"/>
            </a:lvl1pPr>
            <a:lvl2pPr marL="247665" indent="0">
              <a:buNone/>
              <a:defRPr sz="650"/>
            </a:lvl2pPr>
            <a:lvl3pPr marL="495330" indent="0">
              <a:buNone/>
              <a:defRPr sz="542"/>
            </a:lvl3pPr>
            <a:lvl4pPr marL="742996" indent="0">
              <a:buNone/>
              <a:defRPr sz="488"/>
            </a:lvl4pPr>
            <a:lvl5pPr marL="990661" indent="0">
              <a:buNone/>
              <a:defRPr sz="488"/>
            </a:lvl5pPr>
            <a:lvl6pPr marL="1238326" indent="0">
              <a:buNone/>
              <a:defRPr sz="488"/>
            </a:lvl6pPr>
            <a:lvl7pPr marL="1485991" indent="0">
              <a:buNone/>
              <a:defRPr sz="488"/>
            </a:lvl7pPr>
            <a:lvl8pPr marL="1733657" indent="0">
              <a:buNone/>
              <a:defRPr sz="488"/>
            </a:lvl8pPr>
            <a:lvl9pPr marL="1981322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8" y="4622801"/>
            <a:ext cx="2057400" cy="545747"/>
          </a:xfrm>
        </p:spPr>
        <p:txBody>
          <a:bodyPr anchor="b"/>
          <a:lstStyle>
            <a:lvl1pPr algn="l">
              <a:defRPr sz="108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108" y="590080"/>
            <a:ext cx="2057400" cy="3962400"/>
          </a:xfrm>
        </p:spPr>
        <p:txBody>
          <a:bodyPr/>
          <a:lstStyle>
            <a:lvl1pPr marL="0" indent="0">
              <a:buNone/>
              <a:defRPr sz="1733"/>
            </a:lvl1pPr>
            <a:lvl2pPr marL="247665" indent="0">
              <a:buNone/>
              <a:defRPr sz="1517"/>
            </a:lvl2pPr>
            <a:lvl3pPr marL="495330" indent="0">
              <a:buNone/>
              <a:defRPr sz="1300"/>
            </a:lvl3pPr>
            <a:lvl4pPr marL="742996" indent="0">
              <a:buNone/>
              <a:defRPr sz="1083"/>
            </a:lvl4pPr>
            <a:lvl5pPr marL="990661" indent="0">
              <a:buNone/>
              <a:defRPr sz="1083"/>
            </a:lvl5pPr>
            <a:lvl6pPr marL="1238326" indent="0">
              <a:buNone/>
              <a:defRPr sz="1083"/>
            </a:lvl6pPr>
            <a:lvl7pPr marL="1485991" indent="0">
              <a:buNone/>
              <a:defRPr sz="1083"/>
            </a:lvl7pPr>
            <a:lvl8pPr marL="1733657" indent="0">
              <a:buNone/>
              <a:defRPr sz="1083"/>
            </a:lvl8pPr>
            <a:lvl9pPr marL="1981322" indent="0">
              <a:buNone/>
              <a:defRPr sz="108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108" y="5168548"/>
            <a:ext cx="2057400" cy="775053"/>
          </a:xfrm>
        </p:spPr>
        <p:txBody>
          <a:bodyPr/>
          <a:lstStyle>
            <a:lvl1pPr marL="0" indent="0">
              <a:buNone/>
              <a:defRPr sz="758"/>
            </a:lvl1pPr>
            <a:lvl2pPr marL="247665" indent="0">
              <a:buNone/>
              <a:defRPr sz="650"/>
            </a:lvl2pPr>
            <a:lvl3pPr marL="495330" indent="0">
              <a:buNone/>
              <a:defRPr sz="542"/>
            </a:lvl3pPr>
            <a:lvl4pPr marL="742996" indent="0">
              <a:buNone/>
              <a:defRPr sz="488"/>
            </a:lvl4pPr>
            <a:lvl5pPr marL="990661" indent="0">
              <a:buNone/>
              <a:defRPr sz="488"/>
            </a:lvl5pPr>
            <a:lvl6pPr marL="1238326" indent="0">
              <a:buNone/>
              <a:defRPr sz="488"/>
            </a:lvl6pPr>
            <a:lvl7pPr marL="1485991" indent="0">
              <a:buNone/>
              <a:defRPr sz="488"/>
            </a:lvl7pPr>
            <a:lvl8pPr marL="1733657" indent="0">
              <a:buNone/>
              <a:defRPr sz="488"/>
            </a:lvl8pPr>
            <a:lvl9pPr marL="1981322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264466"/>
            <a:ext cx="3086100" cy="1100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1540934"/>
            <a:ext cx="3086100" cy="435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50" y="6120931"/>
            <a:ext cx="800100" cy="351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1575" y="6120931"/>
            <a:ext cx="1085850" cy="351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7450" y="6120931"/>
            <a:ext cx="800100" cy="351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95330" rtl="0" eaLnBrk="1" latinLnBrk="0" hangingPunct="1">
        <a:spcBef>
          <a:spcPct val="0"/>
        </a:spcBef>
        <a:buNone/>
        <a:defRPr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49" indent="-185749" algn="l" defTabSz="495330" rtl="0" eaLnBrk="1" latinLnBrk="0" hangingPunct="1">
        <a:spcBef>
          <a:spcPct val="20000"/>
        </a:spcBef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56" indent="-154791" algn="l" defTabSz="495330" rtl="0" eaLnBrk="1" latinLnBrk="0" hangingPunct="1">
        <a:spcBef>
          <a:spcPct val="20000"/>
        </a:spcBef>
        <a:buFont typeface="Arial" pitchFamily="34" charset="0"/>
        <a:buChar char="–"/>
        <a:defRPr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63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28" indent="-123833" algn="l" defTabSz="495330" rtl="0" eaLnBrk="1" latinLnBrk="0" hangingPunct="1">
        <a:spcBef>
          <a:spcPct val="20000"/>
        </a:spcBef>
        <a:buFont typeface="Arial" pitchFamily="34" charset="0"/>
        <a:buChar char="–"/>
        <a:defRPr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494" indent="-123833" algn="l" defTabSz="495330" rtl="0" eaLnBrk="1" latinLnBrk="0" hangingPunct="1">
        <a:spcBef>
          <a:spcPct val="20000"/>
        </a:spcBef>
        <a:buFont typeface="Arial" pitchFamily="34" charset="0"/>
        <a:buChar char="»"/>
        <a:defRPr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159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24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489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155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65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30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2996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661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26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5991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657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22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457200"/>
            <a:ext cx="7162800" cy="11353800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659" r="-2662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2746" y="370595"/>
            <a:ext cx="1486161" cy="14861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246"/>
                </a:lnSpc>
              </a:pPr>
              <a:endParaRPr sz="572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0638" y="438488"/>
            <a:ext cx="1350376" cy="135037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0717" t="-10663" r="-51649" b="-11810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1051063">
            <a:off x="-241022" y="8493847"/>
            <a:ext cx="1677739" cy="1659437"/>
          </a:xfrm>
          <a:custGeom>
            <a:avLst/>
            <a:gdLst/>
            <a:ahLst/>
            <a:cxnLst/>
            <a:rect l="l" t="t" r="r" b="b"/>
            <a:pathLst>
              <a:path w="3394620" h="3357588">
                <a:moveTo>
                  <a:pt x="0" y="0"/>
                </a:moveTo>
                <a:lnTo>
                  <a:pt x="3394620" y="0"/>
                </a:lnTo>
                <a:lnTo>
                  <a:pt x="3394620" y="3357588"/>
                </a:lnTo>
                <a:lnTo>
                  <a:pt x="0" y="3357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09218">
            <a:off x="-740256" y="7169759"/>
            <a:ext cx="1363996" cy="1160637"/>
          </a:xfrm>
          <a:custGeom>
            <a:avLst/>
            <a:gdLst/>
            <a:ahLst/>
            <a:cxnLst/>
            <a:rect l="l" t="t" r="r" b="b"/>
            <a:pathLst>
              <a:path w="2518147" h="2142714">
                <a:moveTo>
                  <a:pt x="0" y="0"/>
                </a:moveTo>
                <a:lnTo>
                  <a:pt x="2518147" y="0"/>
                </a:lnTo>
                <a:lnTo>
                  <a:pt x="2518147" y="2142713"/>
                </a:lnTo>
                <a:lnTo>
                  <a:pt x="0" y="2142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894C8-DB15-4F4A-DEFA-827729BFA98D}"/>
              </a:ext>
            </a:extLst>
          </p:cNvPr>
          <p:cNvSpPr txBox="1"/>
          <p:nvPr/>
        </p:nvSpPr>
        <p:spPr>
          <a:xfrm>
            <a:off x="1647560" y="2411176"/>
            <a:ext cx="5029200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What is your current role and what key contributions/responsibilities it carries?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7555FA7C-24C7-FA3B-F1D4-83196EE735EE}"/>
              </a:ext>
            </a:extLst>
          </p:cNvPr>
          <p:cNvSpPr/>
          <p:nvPr/>
        </p:nvSpPr>
        <p:spPr>
          <a:xfrm>
            <a:off x="3429000" y="9002459"/>
            <a:ext cx="2021400" cy="1018050"/>
          </a:xfrm>
          <a:custGeom>
            <a:avLst/>
            <a:gdLst/>
            <a:ahLst/>
            <a:cxnLst/>
            <a:rect l="l" t="t" r="r" b="b"/>
            <a:pathLst>
              <a:path w="5411225" h="2725289">
                <a:moveTo>
                  <a:pt x="0" y="0"/>
                </a:moveTo>
                <a:lnTo>
                  <a:pt x="5411225" y="0"/>
                </a:lnTo>
                <a:lnTo>
                  <a:pt x="5411225" y="2725289"/>
                </a:lnTo>
                <a:lnTo>
                  <a:pt x="0" y="2725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BAECA4FA-E47C-601C-5BD8-D0DA194945F0}"/>
              </a:ext>
            </a:extLst>
          </p:cNvPr>
          <p:cNvSpPr/>
          <p:nvPr/>
        </p:nvSpPr>
        <p:spPr>
          <a:xfrm>
            <a:off x="5270252" y="8991600"/>
            <a:ext cx="1709668" cy="1028909"/>
          </a:xfrm>
          <a:custGeom>
            <a:avLst/>
            <a:gdLst/>
            <a:ahLst/>
            <a:cxnLst/>
            <a:rect l="l" t="t" r="r" b="b"/>
            <a:pathLst>
              <a:path w="4576730" h="2754359">
                <a:moveTo>
                  <a:pt x="0" y="0"/>
                </a:moveTo>
                <a:lnTo>
                  <a:pt x="4576730" y="0"/>
                </a:lnTo>
                <a:lnTo>
                  <a:pt x="4576730" y="2754359"/>
                </a:lnTo>
                <a:lnTo>
                  <a:pt x="0" y="275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0E4CC-35A7-B859-E114-733A273C0DBE}"/>
              </a:ext>
            </a:extLst>
          </p:cNvPr>
          <p:cNvSpPr txBox="1"/>
          <p:nvPr/>
        </p:nvSpPr>
        <p:spPr>
          <a:xfrm>
            <a:off x="1647560" y="3368014"/>
            <a:ext cx="3939540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How did the career mobility help you moved this role?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78E22FB1-E234-748D-4DEE-E9F5773C60E4}"/>
              </a:ext>
            </a:extLst>
          </p:cNvPr>
          <p:cNvSpPr/>
          <p:nvPr/>
        </p:nvSpPr>
        <p:spPr>
          <a:xfrm rot="6079092">
            <a:off x="4899824" y="-591499"/>
            <a:ext cx="740856" cy="1367352"/>
          </a:xfrm>
          <a:custGeom>
            <a:avLst/>
            <a:gdLst/>
            <a:ahLst/>
            <a:cxnLst/>
            <a:rect l="l" t="t" r="r" b="b"/>
            <a:pathLst>
              <a:path w="1808585" h="3337993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7656E84A-60C1-A236-2C85-5EAD57E16DE2}"/>
              </a:ext>
            </a:extLst>
          </p:cNvPr>
          <p:cNvSpPr/>
          <p:nvPr/>
        </p:nvSpPr>
        <p:spPr>
          <a:xfrm rot="-1067796">
            <a:off x="5956383" y="167296"/>
            <a:ext cx="966799" cy="1131361"/>
          </a:xfrm>
          <a:custGeom>
            <a:avLst/>
            <a:gdLst/>
            <a:ahLst/>
            <a:cxnLst/>
            <a:rect l="l" t="t" r="r" b="b"/>
            <a:pathLst>
              <a:path w="2246447" h="2628821">
                <a:moveTo>
                  <a:pt x="0" y="0"/>
                </a:moveTo>
                <a:lnTo>
                  <a:pt x="2246447" y="0"/>
                </a:lnTo>
                <a:lnTo>
                  <a:pt x="2246447" y="2628821"/>
                </a:lnTo>
                <a:lnTo>
                  <a:pt x="0" y="26288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B34604-D710-9FA1-BF21-6ACCC7F5E737}"/>
              </a:ext>
            </a:extLst>
          </p:cNvPr>
          <p:cNvSpPr txBox="1"/>
          <p:nvPr/>
        </p:nvSpPr>
        <p:spPr>
          <a:xfrm>
            <a:off x="1654407" y="5092648"/>
            <a:ext cx="3952754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How did you prepare for this role?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5C2BEC-A35C-EA43-4176-C48D2C80F108}"/>
              </a:ext>
            </a:extLst>
          </p:cNvPr>
          <p:cNvSpPr txBox="1"/>
          <p:nvPr/>
        </p:nvSpPr>
        <p:spPr>
          <a:xfrm>
            <a:off x="1654407" y="5861111"/>
            <a:ext cx="3952754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How did the team/management help you to achieve this role?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89B4EA-41F8-72FD-FE73-ADA5F243C8BD}"/>
              </a:ext>
            </a:extLst>
          </p:cNvPr>
          <p:cNvSpPr txBox="1"/>
          <p:nvPr/>
        </p:nvSpPr>
        <p:spPr>
          <a:xfrm>
            <a:off x="1654407" y="4324185"/>
            <a:ext cx="4635660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Reflections &amp; Lessons learned from the Journey or any advice for others?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48818A-A1A0-5EB5-DD31-49E47F1A5895}"/>
              </a:ext>
            </a:extLst>
          </p:cNvPr>
          <p:cNvSpPr txBox="1"/>
          <p:nvPr/>
        </p:nvSpPr>
        <p:spPr>
          <a:xfrm>
            <a:off x="1647560" y="7561947"/>
            <a:ext cx="4635660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6"/>
              </a:lnSpc>
            </a:pPr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Fun Facts/Personal Touch (Hobbies, Passion, etc.)?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7D16CE-8364-F6B7-EB77-B748D146BC99}"/>
              </a:ext>
            </a:extLst>
          </p:cNvPr>
          <p:cNvSpPr txBox="1"/>
          <p:nvPr/>
        </p:nvSpPr>
        <p:spPr>
          <a:xfrm>
            <a:off x="1660194" y="6631288"/>
            <a:ext cx="39527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highlight>
                  <a:srgbClr val="FFD501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How is your new role helping deliver effectively in your agile team/train from GBS?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88</Words>
  <Application>Microsoft Office PowerPoint</Application>
  <PresentationFormat>A4 Paper (210x297 mm)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 (MS) Bold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Green Illustrative Business Report Presentation</dc:title>
  <cp:lastModifiedBy>SINGH PC</cp:lastModifiedBy>
  <cp:revision>7</cp:revision>
  <dcterms:created xsi:type="dcterms:W3CDTF">2006-08-16T00:00:00Z</dcterms:created>
  <dcterms:modified xsi:type="dcterms:W3CDTF">2025-03-24T13:37:49Z</dcterms:modified>
  <dc:identifier>DAGioSdDdQA</dc:identifier>
</cp:coreProperties>
</file>